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3cd70b5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3cd70b5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3cd70b5d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3cd70b5d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3cd70b5d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03cd70b5d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55396446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55396446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55396446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55396446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Stylist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374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Problem - This summer look is so gorgeous! how would it look on me?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Solution - A virtual stylist platform that would recommend similar products and let customers try on these items digitally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Approach -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1. Recommend similar fashion products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2. Virtual Try-On based on those products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5100" y="1265850"/>
            <a:ext cx="3623974" cy="237653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412050" y="4568875"/>
            <a:ext cx="403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Ref - https://in.pinterest.com/pin/345369865172616862/</a:t>
            </a:r>
            <a:endParaRPr sz="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 Work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4152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ShopLook - 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Addresses the challenging problem of recommending similar fashion products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No TryOn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TryOnGAN - 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 StyleGAN-based interpolation optimization algorithm for photo-realistic try-on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No Recommendation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0975" y="322750"/>
            <a:ext cx="4036399" cy="220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8725" y="2607950"/>
            <a:ext cx="3698150" cy="2204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412050" y="4568875"/>
            <a:ext cx="43866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Ref - </a:t>
            </a:r>
            <a:r>
              <a:rPr lang="en" sz="700">
                <a:solidFill>
                  <a:schemeClr val="dk1"/>
                </a:solidFill>
              </a:rPr>
              <a:t>Abhinav Ravi, Sandeep Repakula, Ujjal Kr Dutta, and Maulik Parmar.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Buy me that look: An approach for recommending similar fashion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products, 2021</a:t>
            </a:r>
            <a:endParaRPr sz="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120"/>
              <a:t>Method - Recommender Module</a:t>
            </a:r>
            <a:endParaRPr b="1" sz="3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3120"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54963" y="3981025"/>
            <a:ext cx="75639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n" sz="1200">
                <a:solidFill>
                  <a:schemeClr val="dk1"/>
                </a:solidFill>
              </a:rPr>
              <a:t>Pose</a:t>
            </a:r>
            <a:r>
              <a:rPr lang="en" sz="1200">
                <a:solidFill>
                  <a:schemeClr val="dk1"/>
                </a:solidFill>
              </a:rPr>
              <a:t> classifier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>
                <a:solidFill>
                  <a:schemeClr val="dk1"/>
                </a:solidFill>
              </a:rPr>
              <a:t>Fashion Article Detection and localization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>
                <a:solidFill>
                  <a:schemeClr val="dk1"/>
                </a:solidFill>
              </a:rPr>
              <a:t>Embedding Generation for Article Types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>
                <a:solidFill>
                  <a:schemeClr val="dk1"/>
                </a:solidFill>
              </a:rPr>
              <a:t>Image </a:t>
            </a:r>
            <a:r>
              <a:rPr lang="en" sz="1200">
                <a:solidFill>
                  <a:schemeClr val="dk1"/>
                </a:solidFill>
              </a:rPr>
              <a:t>Retrieval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550" y="1162488"/>
            <a:ext cx="6990725" cy="281852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4461800" y="4440775"/>
            <a:ext cx="44457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Ref - </a:t>
            </a:r>
            <a:r>
              <a:rPr lang="en" sz="700">
                <a:solidFill>
                  <a:schemeClr val="dk1"/>
                </a:solidFill>
              </a:rPr>
              <a:t>Abhinav Ravi, Sandeep Repakula, Ujjal Kr Dutta, and Maulik Parmar.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Buy me that look: An approach for recommending similar fashion products, 2021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TryOn Module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3727650"/>
            <a:ext cx="8520600" cy="12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>
                <a:solidFill>
                  <a:schemeClr val="dk1"/>
                </a:solidFill>
              </a:rPr>
              <a:t>PostNet- detects pose key points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>
                <a:solidFill>
                  <a:schemeClr val="dk1"/>
                </a:solidFill>
              </a:rPr>
              <a:t>Generator(style blocks) - </a:t>
            </a:r>
            <a:r>
              <a:rPr lang="en" sz="1200">
                <a:solidFill>
                  <a:schemeClr val="dk1"/>
                </a:solidFill>
              </a:rPr>
              <a:t> produces segmentation image and an RGB image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>
                <a:solidFill>
                  <a:schemeClr val="dk1"/>
                </a:solidFill>
              </a:rPr>
              <a:t>I</a:t>
            </a:r>
            <a:r>
              <a:rPr lang="en" sz="1200">
                <a:solidFill>
                  <a:schemeClr val="dk1"/>
                </a:solidFill>
              </a:rPr>
              <a:t>nterpolation blocks- interpolates between the latent codes using the interpolation coefficients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>
                <a:solidFill>
                  <a:schemeClr val="dk1"/>
                </a:solidFill>
              </a:rPr>
              <a:t>The loss function - localization of fashion items, reproducibility of garment, and person’s identity</a:t>
            </a:r>
            <a:endParaRPr sz="1200"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9200"/>
            <a:ext cx="9144000" cy="24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412050" y="4726525"/>
            <a:ext cx="83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Ref - </a:t>
            </a:r>
            <a:r>
              <a:rPr lang="en" sz="700">
                <a:solidFill>
                  <a:schemeClr val="dk1"/>
                </a:solidFill>
              </a:rPr>
              <a:t>Kathleen M Lewis, Srivatsan Varadharajan, and Ira Kemelmacher- Shlizerman. Tryongan: Body-aware try-on via layered interpolation, 2021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267450" y="26805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</a:t>
            </a:r>
            <a:endParaRPr/>
          </a:p>
        </p:txBody>
      </p:sp>
      <p:grpSp>
        <p:nvGrpSpPr>
          <p:cNvPr id="88" name="Google Shape;88;p17"/>
          <p:cNvGrpSpPr/>
          <p:nvPr/>
        </p:nvGrpSpPr>
        <p:grpSpPr>
          <a:xfrm>
            <a:off x="1784578" y="909013"/>
            <a:ext cx="5486355" cy="4116237"/>
            <a:chOff x="387453" y="954213"/>
            <a:chExt cx="5486355" cy="4116237"/>
          </a:xfrm>
        </p:grpSpPr>
        <p:grpSp>
          <p:nvGrpSpPr>
            <p:cNvPr id="89" name="Google Shape;89;p17"/>
            <p:cNvGrpSpPr/>
            <p:nvPr/>
          </p:nvGrpSpPr>
          <p:grpSpPr>
            <a:xfrm>
              <a:off x="475648" y="954213"/>
              <a:ext cx="5398160" cy="2137512"/>
              <a:chOff x="475648" y="954213"/>
              <a:chExt cx="5398160" cy="2137512"/>
            </a:xfrm>
          </p:grpSpPr>
          <p:sp>
            <p:nvSpPr>
              <p:cNvPr id="90" name="Google Shape;90;p17"/>
              <p:cNvSpPr txBox="1"/>
              <p:nvPr/>
            </p:nvSpPr>
            <p:spPr>
              <a:xfrm>
                <a:off x="475650" y="2783925"/>
                <a:ext cx="52872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</a:rPr>
                  <a:t>Look image	           </a:t>
                </a:r>
                <a:r>
                  <a:rPr lang="en" sz="800">
                    <a:solidFill>
                      <a:schemeClr val="dk1"/>
                    </a:solidFill>
                  </a:rPr>
                  <a:t>Recommended</a:t>
                </a:r>
                <a:r>
                  <a:rPr lang="en" sz="800">
                    <a:solidFill>
                      <a:schemeClr val="dk1"/>
                    </a:solidFill>
                  </a:rPr>
                  <a:t> Product image                     Person image               Generated image</a:t>
                </a:r>
                <a:endParaRPr sz="800"/>
              </a:p>
            </p:txBody>
          </p:sp>
          <p:grpSp>
            <p:nvGrpSpPr>
              <p:cNvPr id="91" name="Google Shape;91;p17"/>
              <p:cNvGrpSpPr/>
              <p:nvPr/>
            </p:nvGrpSpPr>
            <p:grpSpPr>
              <a:xfrm>
                <a:off x="475648" y="954213"/>
                <a:ext cx="5398160" cy="1829713"/>
                <a:chOff x="475648" y="1197563"/>
                <a:chExt cx="5398160" cy="1829713"/>
              </a:xfrm>
            </p:grpSpPr>
            <p:grpSp>
              <p:nvGrpSpPr>
                <p:cNvPr id="92" name="Google Shape;92;p17"/>
                <p:cNvGrpSpPr/>
                <p:nvPr/>
              </p:nvGrpSpPr>
              <p:grpSpPr>
                <a:xfrm>
                  <a:off x="475648" y="1197563"/>
                  <a:ext cx="5398160" cy="1829702"/>
                  <a:chOff x="752175" y="1233893"/>
                  <a:chExt cx="6020700" cy="2073082"/>
                </a:xfrm>
              </p:grpSpPr>
              <p:pic>
                <p:nvPicPr>
                  <p:cNvPr id="93" name="Google Shape;93;p17"/>
                  <p:cNvPicPr preferRelativeResize="0"/>
                  <p:nvPr/>
                </p:nvPicPr>
                <p:blipFill rotWithShape="1">
                  <a:blip r:embed="rId3">
                    <a:alphaModFix/>
                  </a:blip>
                  <a:srcRect b="51996" l="8312" r="45226" t="0"/>
                  <a:stretch/>
                </p:blipFill>
                <p:spPr>
                  <a:xfrm>
                    <a:off x="3898003" y="1233893"/>
                    <a:ext cx="1683749" cy="203416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94" name="Google Shape;94;p17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52331" l="12401" r="10091" t="0"/>
                  <a:stretch/>
                </p:blipFill>
                <p:spPr>
                  <a:xfrm>
                    <a:off x="5534025" y="1272825"/>
                    <a:ext cx="1238850" cy="20341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95" name="Google Shape;95;p17"/>
                  <p:cNvPicPr preferRelativeResize="0"/>
                  <p:nvPr/>
                </p:nvPicPr>
                <p:blipFill rotWithShape="1">
                  <a:blip r:embed="rId5">
                    <a:alphaModFix/>
                  </a:blip>
                  <a:srcRect b="0" l="7925" r="10288" t="0"/>
                  <a:stretch/>
                </p:blipFill>
                <p:spPr>
                  <a:xfrm>
                    <a:off x="752175" y="1266875"/>
                    <a:ext cx="1462075" cy="20341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</p:grpSp>
            <p:pic>
              <p:nvPicPr>
                <p:cNvPr id="96" name="Google Shape;96;p17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51996" l="55190" r="6530" t="0"/>
                <a:stretch/>
              </p:blipFill>
              <p:spPr>
                <a:xfrm>
                  <a:off x="1991046" y="1231925"/>
                  <a:ext cx="1243775" cy="17953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grpSp>
          <p:nvGrpSpPr>
            <p:cNvPr id="97" name="Google Shape;97;p17"/>
            <p:cNvGrpSpPr/>
            <p:nvPr/>
          </p:nvGrpSpPr>
          <p:grpSpPr>
            <a:xfrm>
              <a:off x="387453" y="3045375"/>
              <a:ext cx="5486348" cy="2025075"/>
              <a:chOff x="3465953" y="3055225"/>
              <a:chExt cx="5486348" cy="2025075"/>
            </a:xfrm>
          </p:grpSpPr>
          <p:grpSp>
            <p:nvGrpSpPr>
              <p:cNvPr id="98" name="Google Shape;98;p17"/>
              <p:cNvGrpSpPr/>
              <p:nvPr/>
            </p:nvGrpSpPr>
            <p:grpSpPr>
              <a:xfrm>
                <a:off x="3465953" y="3055225"/>
                <a:ext cx="5486348" cy="1816350"/>
                <a:chOff x="3416203" y="3172750"/>
                <a:chExt cx="5486348" cy="1816350"/>
              </a:xfrm>
            </p:grpSpPr>
            <p:grpSp>
              <p:nvGrpSpPr>
                <p:cNvPr id="99" name="Google Shape;99;p17"/>
                <p:cNvGrpSpPr/>
                <p:nvPr/>
              </p:nvGrpSpPr>
              <p:grpSpPr>
                <a:xfrm>
                  <a:off x="3416203" y="3172750"/>
                  <a:ext cx="5486348" cy="1816350"/>
                  <a:chOff x="1975531" y="3051075"/>
                  <a:chExt cx="6371326" cy="1816350"/>
                </a:xfrm>
              </p:grpSpPr>
              <p:pic>
                <p:nvPicPr>
                  <p:cNvPr id="100" name="Google Shape;100;p17"/>
                  <p:cNvPicPr preferRelativeResize="0"/>
                  <p:nvPr/>
                </p:nvPicPr>
                <p:blipFill rotWithShape="1">
                  <a:blip r:embed="rId6">
                    <a:alphaModFix/>
                  </a:blip>
                  <a:srcRect b="0" l="49824" r="0" t="0"/>
                  <a:stretch/>
                </p:blipFill>
                <p:spPr>
                  <a:xfrm>
                    <a:off x="3632687" y="3066750"/>
                    <a:ext cx="1430525" cy="180067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101" name="Google Shape;101;p17"/>
                  <p:cNvPicPr preferRelativeResize="0"/>
                  <p:nvPr/>
                </p:nvPicPr>
                <p:blipFill>
                  <a:blip r:embed="rId7">
                    <a:alphaModFix/>
                  </a:blip>
                  <a:stretch>
                    <a:fillRect/>
                  </a:stretch>
                </p:blipFill>
                <p:spPr>
                  <a:xfrm>
                    <a:off x="6542107" y="3051075"/>
                    <a:ext cx="1804750" cy="180067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102" name="Google Shape;102;p17"/>
                  <p:cNvPicPr preferRelativeResize="0"/>
                  <p:nvPr/>
                </p:nvPicPr>
                <p:blipFill>
                  <a:blip r:embed="rId8">
                    <a:alphaModFix/>
                  </a:blip>
                  <a:stretch>
                    <a:fillRect/>
                  </a:stretch>
                </p:blipFill>
                <p:spPr>
                  <a:xfrm>
                    <a:off x="1975531" y="3082425"/>
                    <a:ext cx="1532575" cy="173797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</p:grpSp>
            <p:pic>
              <p:nvPicPr>
                <p:cNvPr id="103" name="Google Shape;103;p17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0" l="0" r="50074" t="0"/>
                <a:stretch/>
              </p:blipFill>
              <p:spPr>
                <a:xfrm>
                  <a:off x="6073104" y="3172750"/>
                  <a:ext cx="1225650" cy="180067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104" name="Google Shape;104;p17"/>
              <p:cNvSpPr txBox="1"/>
              <p:nvPr/>
            </p:nvSpPr>
            <p:spPr>
              <a:xfrm>
                <a:off x="3565525" y="4772500"/>
                <a:ext cx="52872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</a:rPr>
                  <a:t>Look image	        Recommended Product image           Person image                         Generated image</a:t>
                </a:r>
                <a:endParaRPr sz="800"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Punch Lines</a:t>
            </a:r>
            <a:endParaRPr/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Challenges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disentanglement</a:t>
            </a:r>
            <a:r>
              <a:rPr lang="en"/>
              <a:t> of person identity like skin color, body shape and product image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skin generation for shorter length of sleeves of product image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pre-processing the recommended image to feed that into try-on module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Application -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e-commerce giants like Amazon, Macy’s, Walmart, Gap, Nordstrom, etc. to provide customers with a platform to try out different fashion looks, outfits based on a customer image and a style image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e</a:t>
            </a:r>
            <a:r>
              <a:rPr lang="en"/>
              <a:t>nd-to-end virtual recommendation based try-on platform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